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67D2-13DB-41B1-9FAD-DB8BBBDB7922}" type="datetimeFigureOut">
              <a:rPr lang="pt-BR" smtClean="0"/>
              <a:t>15/06/2025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21A2-F3FB-403C-9F22-73A09658E4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263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67D2-13DB-41B1-9FAD-DB8BBBDB7922}" type="datetimeFigureOut">
              <a:rPr lang="pt-BR" smtClean="0"/>
              <a:t>15/06/2025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21A2-F3FB-403C-9F22-73A09658E4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633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67D2-13DB-41B1-9FAD-DB8BBBDB7922}" type="datetimeFigureOut">
              <a:rPr lang="pt-BR" smtClean="0"/>
              <a:t>15/06/2025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21A2-F3FB-403C-9F22-73A09658E4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85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67D2-13DB-41B1-9FAD-DB8BBBDB7922}" type="datetimeFigureOut">
              <a:rPr lang="pt-BR" smtClean="0"/>
              <a:t>15/06/2025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21A2-F3FB-403C-9F22-73A09658E4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04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67D2-13DB-41B1-9FAD-DB8BBBDB7922}" type="datetimeFigureOut">
              <a:rPr lang="pt-BR" smtClean="0"/>
              <a:t>15/06/2025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21A2-F3FB-403C-9F22-73A09658E4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359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67D2-13DB-41B1-9FAD-DB8BBBDB7922}" type="datetimeFigureOut">
              <a:rPr lang="pt-BR" smtClean="0"/>
              <a:t>15/06/2025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21A2-F3FB-403C-9F22-73A09658E4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582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67D2-13DB-41B1-9FAD-DB8BBBDB7922}" type="datetimeFigureOut">
              <a:rPr lang="pt-BR" smtClean="0"/>
              <a:t>15/06/2025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21A2-F3FB-403C-9F22-73A09658E4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99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67D2-13DB-41B1-9FAD-DB8BBBDB7922}" type="datetimeFigureOut">
              <a:rPr lang="pt-BR" smtClean="0"/>
              <a:t>15/06/2025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21A2-F3FB-403C-9F22-73A09658E4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89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67D2-13DB-41B1-9FAD-DB8BBBDB7922}" type="datetimeFigureOut">
              <a:rPr lang="pt-BR" smtClean="0"/>
              <a:t>15/06/2025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21A2-F3FB-403C-9F22-73A09658E4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68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67D2-13DB-41B1-9FAD-DB8BBBDB7922}" type="datetimeFigureOut">
              <a:rPr lang="pt-BR" smtClean="0"/>
              <a:t>15/06/2025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21A2-F3FB-403C-9F22-73A09658E4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916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67D2-13DB-41B1-9FAD-DB8BBBDB7922}" type="datetimeFigureOut">
              <a:rPr lang="pt-BR" smtClean="0"/>
              <a:t>15/06/2025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21A2-F3FB-403C-9F22-73A09658E4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9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D67D2-13DB-41B1-9FAD-DB8BBBDB7922}" type="datetimeFigureOut">
              <a:rPr lang="pt-BR" smtClean="0"/>
              <a:t>15/06/2025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421A2-F3FB-403C-9F22-73A09658E4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31400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1349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07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118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655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5509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9004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2230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328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3016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6712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1239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669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4549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558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3689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88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2275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MIV - DANIEL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0"/>
            <a:ext cx="118237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8316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304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255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262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6628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620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0022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60805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marcia eduarda</dc:creator>
  <cp:lastModifiedBy>marcia eduarda</cp:lastModifiedBy>
  <cp:revision>1</cp:revision>
  <dcterms:created xsi:type="dcterms:W3CDTF">2025-06-15T12:43:18Z</dcterms:created>
  <dcterms:modified xsi:type="dcterms:W3CDTF">2025-06-15T12:43:54Z</dcterms:modified>
</cp:coreProperties>
</file>